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71" r:id="rId6"/>
    <p:sldId id="272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737"/>
            <a:ext cx="8229600" cy="6759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65. ГИПОФИЗ КОШКИ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16082013_2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23724" r="14185" b="19645"/>
          <a:stretch/>
        </p:blipFill>
        <p:spPr bwMode="auto">
          <a:xfrm>
            <a:off x="0" y="620688"/>
            <a:ext cx="9144000" cy="62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6" idx="0"/>
          </p:cNvCxnSpPr>
          <p:nvPr/>
        </p:nvCxnSpPr>
        <p:spPr>
          <a:xfrm flipH="1" flipV="1">
            <a:off x="7727508" y="4151783"/>
            <a:ext cx="169703" cy="16534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5083" y="580526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Передняя доля, </a:t>
            </a:r>
            <a:r>
              <a:rPr lang="ru-RU" sz="2400" b="1" dirty="0" err="1" smtClean="0">
                <a:solidFill>
                  <a:schemeClr val="bg1"/>
                </a:solidFill>
              </a:rPr>
              <a:t>аденогипофиз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228184" y="4293096"/>
            <a:ext cx="216024" cy="20882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8465" y="62439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Промежуточная доля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133872" y="5085184"/>
            <a:ext cx="1133872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5893299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Задняя доля,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нейрогипофиз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5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Рисунок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1445"/>
          <a:stretch/>
        </p:blipFill>
        <p:spPr bwMode="auto">
          <a:xfrm>
            <a:off x="-25954" y="0"/>
            <a:ext cx="923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9512" y="5697551"/>
            <a:ext cx="13681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А-</a:t>
            </a:r>
            <a:r>
              <a:rPr lang="ru-RU" sz="2400" dirty="0" smtClean="0">
                <a:solidFill>
                  <a:schemeClr val="bg1"/>
                </a:solidFill>
              </a:rPr>
              <a:t>кле</a:t>
            </a:r>
            <a:r>
              <a:rPr lang="ru-RU" sz="2400" b="1" dirty="0" smtClean="0">
                <a:solidFill>
                  <a:schemeClr val="bg1"/>
                </a:solidFill>
              </a:rPr>
              <a:t>тки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136367" y="4219196"/>
            <a:ext cx="411297" cy="14783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524328" y="2865055"/>
            <a:ext cx="648072" cy="21977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563888" y="5062772"/>
            <a:ext cx="1025908" cy="10964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7972" y="6159216"/>
            <a:ext cx="14036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В-клетки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7646" y="5062772"/>
            <a:ext cx="23402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Хромофобные</a:t>
            </a:r>
            <a:r>
              <a:rPr lang="ru-RU" sz="2400" b="1" dirty="0" smtClean="0">
                <a:solidFill>
                  <a:schemeClr val="bg1"/>
                </a:solidFill>
              </a:rPr>
              <a:t> клетки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ПРЕПАРАТ № 64. ЩИТОВИДНАЯ ЖЕЛЕЗА КРОЛИКА</a:t>
            </a:r>
            <a:endParaRPr lang="ru-RU" sz="3200" b="1" dirty="0"/>
          </a:p>
        </p:txBody>
      </p:sp>
      <p:pic>
        <p:nvPicPr>
          <p:cNvPr id="1026" name="Picture 2" descr="C:\Users\Dell\Desktop\12072013_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12072013_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 rot="5400000">
            <a:off x="4535996" y="3969060"/>
            <a:ext cx="936104" cy="2304256"/>
          </a:xfrm>
          <a:prstGeom prst="rightBrace">
            <a:avLst>
              <a:gd name="adj1" fmla="val 8333"/>
              <a:gd name="adj2" fmla="val 49359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07904" y="5619894"/>
            <a:ext cx="25922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Фолликул из клеток </a:t>
            </a:r>
            <a:r>
              <a:rPr lang="ru-RU" sz="2400" b="1" dirty="0" err="1" smtClean="0">
                <a:solidFill>
                  <a:schemeClr val="bg1"/>
                </a:solidFill>
              </a:rPr>
              <a:t>тироцитов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588224" y="3429000"/>
            <a:ext cx="936104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5589240"/>
            <a:ext cx="23762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Резорбционные</a:t>
            </a:r>
            <a:r>
              <a:rPr lang="ru-RU" sz="2400" b="1" dirty="0" smtClean="0">
                <a:solidFill>
                  <a:schemeClr val="bg1"/>
                </a:solidFill>
              </a:rPr>
              <a:t> вакуоли в   коллоиде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5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08072013_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88024" y="3140968"/>
            <a:ext cx="432048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3888" y="5013176"/>
            <a:ext cx="331236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парафолликулярные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кальцитониноциты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(С-клетки</a:t>
            </a:r>
            <a:r>
              <a:rPr lang="ru-RU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611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ПРЕПАРАТ № 66. НАДПОЧЕЧНИК СОБАКИ</a:t>
            </a:r>
            <a:endParaRPr lang="ru-RU" sz="3200" b="1" dirty="0"/>
          </a:p>
        </p:txBody>
      </p:sp>
      <p:pic>
        <p:nvPicPr>
          <p:cNvPr id="6" name="Picture 2" descr="C:\Users\Dell\Desktop\08072013_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407707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 Клубочковая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зона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869160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Пучковая зона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78987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Сетчатая зона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02332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 Мозговое вещество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9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ЭНДОКРИННАЯ СИСТЕМА</vt:lpstr>
      <vt:lpstr>ПРЕПАРАТ № 65. ГИПОФИЗ КОШКИ</vt:lpstr>
      <vt:lpstr>Презентация PowerPoint</vt:lpstr>
      <vt:lpstr>ПРЕПАРАТ № 64. ЩИТОВИДНАЯ ЖЕЛЕЗА КРОЛИКА</vt:lpstr>
      <vt:lpstr>Презентация PowerPoint</vt:lpstr>
      <vt:lpstr>Презентация PowerPoint</vt:lpstr>
      <vt:lpstr>ПРЕПАРАТ № 66. НАДПОЧЕЧНИК СОБАКИ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ЭНДОКРИННАЯ СИСТЕМА</dc:title>
  <dc:creator>Dell</dc:creator>
  <cp:lastModifiedBy>Dell</cp:lastModifiedBy>
  <cp:revision>28</cp:revision>
  <dcterms:created xsi:type="dcterms:W3CDTF">2014-05-13T12:01:47Z</dcterms:created>
  <dcterms:modified xsi:type="dcterms:W3CDTF">2021-05-04T17:41:42Z</dcterms:modified>
</cp:coreProperties>
</file>